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sldIdLst>
    <p:sldId id="273" r:id="rId3"/>
    <p:sldId id="256" r:id="rId4"/>
    <p:sldId id="269" r:id="rId5"/>
    <p:sldId id="257" r:id="rId6"/>
    <p:sldId id="264" r:id="rId7"/>
    <p:sldId id="265" r:id="rId8"/>
    <p:sldId id="258" r:id="rId9"/>
    <p:sldId id="259" r:id="rId10"/>
    <p:sldId id="266" r:id="rId11"/>
    <p:sldId id="260" r:id="rId12"/>
    <p:sldId id="261" r:id="rId13"/>
    <p:sldId id="272" r:id="rId14"/>
    <p:sldId id="271" r:id="rId15"/>
    <p:sldId id="270" r:id="rId16"/>
    <p:sldId id="262" r:id="rId17"/>
    <p:sldId id="263" r:id="rId18"/>
    <p:sldId id="267" r:id="rId19"/>
    <p:sldId id="268" r:id="rId2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3E2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4" autoAdjust="0"/>
  </p:normalViewPr>
  <p:slideViewPr>
    <p:cSldViewPr>
      <p:cViewPr varScale="1">
        <p:scale>
          <a:sx n="65" d="100"/>
          <a:sy n="65" d="100"/>
        </p:scale>
        <p:origin x="408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1066800"/>
            <a:ext cx="6934200" cy="1143000"/>
          </a:xfrm>
          <a:effectLst/>
        </p:spPr>
        <p:txBody>
          <a:bodyPr/>
          <a:lstStyle>
            <a:lvl1pPr>
              <a:defRPr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 dirty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2438400"/>
            <a:ext cx="6400800" cy="1295400"/>
          </a:xfrm>
          <a:effectLst/>
        </p:spPr>
        <p:txBody>
          <a:bodyPr/>
          <a:lstStyle>
            <a:lvl1pPr marL="0" indent="0" algn="ctr">
              <a:buFontTx/>
              <a:buNone/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US" noProof="0" dirty="0" smtClean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AAC1F3A5-6328-4FB2-B3AA-3E75E4A27087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2058" name="Picture 10" descr="pla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286000"/>
            <a:ext cx="4240213" cy="474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538D47-1DE6-4025-B5E8-37EAC36F8DD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793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8E6FC9-29BD-43D4-BEFA-BD4B84EAB2F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485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879D6A-A49E-401E-B625-4666FF2EA3F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859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B6CE24-4802-4D54-95B4-BA344B65EA8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122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10DBC1-E759-4966-8107-C4FA0C63EC4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69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7E1477-A04E-4867-BCD2-FFC1258259C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4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A0436A-392B-4C7E-94FD-D88168581C3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491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0F960D-7E0F-4A16-8181-649AAE80A3E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619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214007-DB48-4964-A027-83B2317A78A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3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F591E4-4E99-4491-AC09-2C216BD3507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168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</a:defRPr>
            </a:lvl1pPr>
          </a:lstStyle>
          <a:p>
            <a:fld id="{9B828C93-AB5E-45D6-9584-70B4815E109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Verdan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Verdan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Verdan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Verdan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Verdan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Verdan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Verdan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cornnaturalists.com/store/Outdoor-Activity-Books-C1113.aspx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Explore time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Please spend a few minutes examining some outdoor education resources.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0030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Forests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Oregon Forest </a:t>
            </a:r>
            <a:r>
              <a:rPr lang="en-US" dirty="0"/>
              <a:t>R</a:t>
            </a:r>
            <a:r>
              <a:rPr lang="en-US" dirty="0" smtClean="0"/>
              <a:t>esource Institute</a:t>
            </a:r>
          </a:p>
          <a:p>
            <a:pPr marL="0" indent="0">
              <a:buNone/>
            </a:pPr>
            <a:r>
              <a:rPr lang="en-US" dirty="0"/>
              <a:t>http://learnforests.org/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841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General-  </a:t>
            </a:r>
            <a:r>
              <a:rPr lang="en-US" dirty="0" err="1" smtClean="0"/>
              <a:t>FieldSTEM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Pacific Education Institute</a:t>
            </a:r>
          </a:p>
          <a:p>
            <a:pPr marL="0" indent="0">
              <a:buNone/>
            </a:pPr>
            <a:r>
              <a:rPr lang="en-US" dirty="0" smtClean="0"/>
              <a:t>https</a:t>
            </a:r>
            <a:r>
              <a:rPr lang="en-US" dirty="0"/>
              <a:t>://pacificeducationinstitute.org/work/#guides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611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Citizen Science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Journey North</a:t>
            </a:r>
          </a:p>
          <a:p>
            <a:r>
              <a:rPr lang="en-US" dirty="0" smtClean="0"/>
              <a:t>NASA</a:t>
            </a:r>
          </a:p>
          <a:p>
            <a:r>
              <a:rPr lang="en-US" dirty="0" smtClean="0"/>
              <a:t>National wildlife Federation</a:t>
            </a:r>
          </a:p>
          <a:p>
            <a:r>
              <a:rPr lang="en-US" dirty="0" smtClean="0"/>
              <a:t>Cornell ornithology</a:t>
            </a:r>
          </a:p>
          <a:p>
            <a:r>
              <a:rPr lang="en-US" dirty="0" smtClean="0"/>
              <a:t>Many, many more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81739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resource books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Acorn Naturalist website</a:t>
            </a:r>
          </a:p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www.acornnaturalists.com/store/Outdoor-Activity-Books-C1113.aspx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North American Environmental Education Association</a:t>
            </a:r>
            <a:endParaRPr lang="en-US" dirty="0"/>
          </a:p>
          <a:p>
            <a:r>
              <a:rPr lang="en-US" dirty="0"/>
              <a:t>https://naaee.org/eepro/resources</a:t>
            </a:r>
          </a:p>
        </p:txBody>
      </p:sp>
    </p:spTree>
    <p:extLst>
      <p:ext uri="{BB962C8B-B14F-4D97-AF65-F5344CB8AC3E}">
        <p14:creationId xmlns:p14="http://schemas.microsoft.com/office/powerpoint/2010/main" val="36901434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curriculum materials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One approach:</a:t>
            </a:r>
          </a:p>
          <a:p>
            <a:r>
              <a:rPr lang="en-US" dirty="0" smtClean="0"/>
              <a:t>Select a theme</a:t>
            </a:r>
          </a:p>
          <a:p>
            <a:r>
              <a:rPr lang="en-US" dirty="0" smtClean="0"/>
              <a:t>Mix and match</a:t>
            </a:r>
          </a:p>
          <a:p>
            <a:r>
              <a:rPr lang="en-US" dirty="0" smtClean="0"/>
              <a:t>Supplement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7885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Equipment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Field Guides (apps too)</a:t>
            </a:r>
          </a:p>
          <a:p>
            <a:r>
              <a:rPr lang="en-US" dirty="0" smtClean="0"/>
              <a:t>Hand lenses (</a:t>
            </a:r>
            <a:r>
              <a:rPr lang="en-US" dirty="0" err="1" smtClean="0"/>
              <a:t>lense</a:t>
            </a:r>
            <a:r>
              <a:rPr lang="en-US" dirty="0" smtClean="0"/>
              <a:t> on tablets too)</a:t>
            </a:r>
          </a:p>
          <a:p>
            <a:r>
              <a:rPr lang="en-US" dirty="0" smtClean="0"/>
              <a:t>Binoculars</a:t>
            </a:r>
          </a:p>
          <a:p>
            <a:r>
              <a:rPr lang="en-US" dirty="0" smtClean="0"/>
              <a:t>Nets</a:t>
            </a:r>
          </a:p>
          <a:p>
            <a:r>
              <a:rPr lang="en-US" dirty="0" smtClean="0"/>
              <a:t>Ice cube trays</a:t>
            </a:r>
          </a:p>
          <a:p>
            <a:r>
              <a:rPr lang="en-US" dirty="0" smtClean="0"/>
              <a:t>Notebooks (paper or tablets)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005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People!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ODFW</a:t>
            </a:r>
          </a:p>
          <a:p>
            <a:r>
              <a:rPr lang="en-US" dirty="0" smtClean="0"/>
              <a:t>Local Watershed</a:t>
            </a:r>
          </a:p>
          <a:p>
            <a:r>
              <a:rPr lang="en-US" dirty="0" smtClean="0"/>
              <a:t>Audubon Society</a:t>
            </a:r>
          </a:p>
          <a:p>
            <a:r>
              <a:rPr lang="en-US" dirty="0" smtClean="0"/>
              <a:t>Many more…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61573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to explore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4474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Questions?? Ideas?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Thanks for coming!</a:t>
            </a:r>
          </a:p>
          <a:p>
            <a:endParaRPr lang="en-US" dirty="0"/>
          </a:p>
          <a:p>
            <a:r>
              <a:rPr lang="en-US" dirty="0" smtClean="0"/>
              <a:t>Adele Schepige, WOU College of Education</a:t>
            </a:r>
          </a:p>
          <a:p>
            <a:pPr marL="0" indent="0">
              <a:buNone/>
            </a:pPr>
            <a:r>
              <a:rPr lang="en-US" dirty="0" smtClean="0"/>
              <a:t>  schepia@wou.edu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56370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effectLst/>
              </a:rPr>
              <a:t>21st</a:t>
            </a:r>
            <a:r>
              <a:rPr lang="en-US" dirty="0">
                <a:effectLst/>
              </a:rPr>
              <a:t> CCLC Spring Conference 2017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2438400"/>
            <a:ext cx="6400800" cy="1981200"/>
          </a:xfrm>
        </p:spPr>
        <p:txBody>
          <a:bodyPr/>
          <a:lstStyle/>
          <a:p>
            <a:r>
              <a:rPr lang="en-US" i="1" dirty="0">
                <a:effectLst/>
              </a:rPr>
              <a:t>Outdoor/Summer School Resource </a:t>
            </a:r>
            <a:r>
              <a:rPr lang="en-US" i="1" dirty="0" smtClean="0">
                <a:effectLst/>
              </a:rPr>
              <a:t>Overview</a:t>
            </a:r>
          </a:p>
          <a:p>
            <a:r>
              <a:rPr lang="en-US" b="0" i="1" dirty="0" smtClean="0">
                <a:effectLst/>
              </a:rPr>
              <a:t>Adele Schepige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26539055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Know the names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Outdoor education</a:t>
            </a:r>
          </a:p>
          <a:p>
            <a:r>
              <a:rPr lang="en-US" dirty="0" smtClean="0"/>
              <a:t>Field STEM</a:t>
            </a:r>
          </a:p>
          <a:p>
            <a:r>
              <a:rPr lang="en-US" dirty="0" smtClean="0"/>
              <a:t>E-STEM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74031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Outdoor education curriculum materials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What do they teach?</a:t>
            </a:r>
          </a:p>
          <a:p>
            <a:r>
              <a:rPr lang="en-US" dirty="0" smtClean="0"/>
              <a:t>Content – not just science</a:t>
            </a:r>
          </a:p>
          <a:p>
            <a:r>
              <a:rPr lang="en-US" dirty="0" smtClean="0"/>
              <a:t>Appreciation of outdoors</a:t>
            </a:r>
          </a:p>
          <a:p>
            <a:r>
              <a:rPr lang="en-US" dirty="0" smtClean="0"/>
              <a:t>Science practices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3966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Outdoors: Curriculum Books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Plants-Trees/Forests: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Project Learning Tree</a:t>
            </a:r>
          </a:p>
          <a:p>
            <a:pPr marL="0" indent="0">
              <a:buNone/>
            </a:pPr>
            <a:r>
              <a:rPr lang="en-US" dirty="0" smtClean="0"/>
              <a:t>Animals: Project WILD; Aquatic 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</a:t>
            </a:r>
            <a:r>
              <a:rPr lang="en-US" dirty="0" smtClean="0"/>
              <a:t>WILD</a:t>
            </a:r>
          </a:p>
          <a:p>
            <a:pPr marL="0" indent="0">
              <a:buNone/>
            </a:pPr>
            <a:r>
              <a:rPr lang="en-US" dirty="0" smtClean="0"/>
              <a:t>Water:    Project WET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261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Outdoors curriculum books: by Grade level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PLT: K-8</a:t>
            </a:r>
          </a:p>
          <a:p>
            <a:pPr marL="0" indent="0">
              <a:buNone/>
            </a:pPr>
            <a:r>
              <a:rPr lang="en-US" dirty="0" smtClean="0"/>
              <a:t>PWILD: K-12</a:t>
            </a:r>
          </a:p>
          <a:p>
            <a:pPr marL="0" indent="0">
              <a:buNone/>
            </a:pPr>
            <a:r>
              <a:rPr lang="en-US" dirty="0" smtClean="0"/>
              <a:t>PWET: K-12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ECE WILD</a:t>
            </a:r>
          </a:p>
          <a:p>
            <a:pPr marL="0" indent="0">
              <a:buNone/>
            </a:pPr>
            <a:r>
              <a:rPr lang="en-US" dirty="0" smtClean="0"/>
              <a:t>ECE PWET</a:t>
            </a:r>
          </a:p>
        </p:txBody>
      </p:sp>
    </p:spTree>
    <p:extLst>
      <p:ext uri="{BB962C8B-B14F-4D97-AF65-F5344CB8AC3E}">
        <p14:creationId xmlns:p14="http://schemas.microsoft.com/office/powerpoint/2010/main" val="3765349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752600"/>
          </a:xfrm>
        </p:spPr>
        <p:txBody>
          <a:bodyPr/>
          <a:lstStyle/>
          <a:p>
            <a:r>
              <a:rPr lang="en-US" dirty="0" smtClean="0"/>
              <a:t>Outdoors </a:t>
            </a:r>
            <a:br>
              <a:rPr lang="en-US" dirty="0" smtClean="0"/>
            </a:br>
            <a:r>
              <a:rPr lang="en-US" dirty="0" smtClean="0"/>
              <a:t>online curriculum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667000"/>
            <a:ext cx="7772400" cy="34290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2164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Marine- oceans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Headed to the coast?</a:t>
            </a:r>
          </a:p>
          <a:p>
            <a:pPr marL="0" indent="0">
              <a:buNone/>
            </a:pPr>
            <a:r>
              <a:rPr lang="en-US" dirty="0"/>
              <a:t>http://hmsc.oregonstate.edu/visitor-center/education/educator-resources/curriculum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47458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Streams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Oregon Department of Fish and Wildlife: Stream Scene</a:t>
            </a:r>
          </a:p>
          <a:p>
            <a:pPr marL="0" indent="0">
              <a:buNone/>
            </a:pPr>
            <a:r>
              <a:rPr lang="en-US" dirty="0"/>
              <a:t>http://dfw.state.or.us/fish/STEP/resources-education.asp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1040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77C9168D-6B24-4B7A-A0E8-E1D28A8F069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Botany design slides</Template>
  <TotalTime>13309</TotalTime>
  <Words>229</Words>
  <Application>Microsoft Office PowerPoint</Application>
  <PresentationFormat>On-screen Show (4:3)</PresentationFormat>
  <Paragraphs>73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Verdana</vt:lpstr>
      <vt:lpstr>Office Theme</vt:lpstr>
      <vt:lpstr>Explore time</vt:lpstr>
      <vt:lpstr>21st CCLC Spring Conference 2017</vt:lpstr>
      <vt:lpstr>Know the names</vt:lpstr>
      <vt:lpstr>Outdoor education curriculum materials</vt:lpstr>
      <vt:lpstr>Outdoors: Curriculum Books</vt:lpstr>
      <vt:lpstr>Outdoors curriculum books: by Grade level</vt:lpstr>
      <vt:lpstr>Outdoors  online curriculum resources</vt:lpstr>
      <vt:lpstr>Marine- oceans</vt:lpstr>
      <vt:lpstr>Streams</vt:lpstr>
      <vt:lpstr>Forests</vt:lpstr>
      <vt:lpstr>General-  FieldSTEM</vt:lpstr>
      <vt:lpstr>Citizen Science</vt:lpstr>
      <vt:lpstr>Other resource books</vt:lpstr>
      <vt:lpstr>Using curriculum materials</vt:lpstr>
      <vt:lpstr>Equipment</vt:lpstr>
      <vt:lpstr>People!</vt:lpstr>
      <vt:lpstr>Time to explore</vt:lpstr>
      <vt:lpstr>Questions?? Ideas?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Biomimicry</dc:title>
  <dc:creator>ADele SCHEPIGE</dc:creator>
  <cp:keywords/>
  <cp:lastModifiedBy>ADele SCHEPIGE</cp:lastModifiedBy>
  <cp:revision>59</cp:revision>
  <cp:lastPrinted>1601-01-01T00:00:00Z</cp:lastPrinted>
  <dcterms:created xsi:type="dcterms:W3CDTF">2016-03-25T01:49:18Z</dcterms:created>
  <dcterms:modified xsi:type="dcterms:W3CDTF">2017-05-04T04:03:24Z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TC010900221033</vt:lpwstr>
  </property>
</Properties>
</file>